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32116-FB0A-4EAB-8FC4-359811BB9482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49385-8FD7-476E-B6B5-3BD6C8DB0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du-nv.ru/politic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446449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Bookman Old Style" pitchFamily="18" charset="0"/>
              </a:rPr>
              <a:t>Заседание РМЦ «Информатизация образования»</a:t>
            </a:r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en-US" sz="3200" b="1" dirty="0" smtClean="0">
                <a:latin typeface="Bookman Old Style" pitchFamily="18" charset="0"/>
              </a:rPr>
              <a:t/>
            </a:r>
            <a:br>
              <a:rPr lang="en-US" sz="3200" b="1" dirty="0" smtClean="0">
                <a:latin typeface="Bookman Old Style" pitchFamily="18" charset="0"/>
              </a:rPr>
            </a:br>
            <a:r>
              <a:rPr lang="en-US" sz="3200" b="1" dirty="0">
                <a:latin typeface="Bookman Old Style" pitchFamily="18" charset="0"/>
              </a:rPr>
              <a:t/>
            </a:r>
            <a:br>
              <a:rPr lang="en-US" sz="3200" b="1" dirty="0"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> </a:t>
            </a:r>
            <a:r>
              <a:rPr lang="ru-RU" sz="3200" dirty="0"/>
              <a:t>«Нижневартовск. Образование.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Движение </a:t>
            </a:r>
            <a:r>
              <a:rPr lang="ru-RU" sz="3200" dirty="0"/>
              <a:t>вперед</a:t>
            </a:r>
            <a:r>
              <a:rPr lang="ru-RU" sz="3200" dirty="0" smtClean="0"/>
              <a:t>!</a:t>
            </a:r>
            <a:r>
              <a:rPr lang="ru-RU" sz="3200" b="1" dirty="0" smtClean="0"/>
              <a:t>»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dirty="0" smtClean="0">
                <a:latin typeface="Bookman Old Style" pitchFamily="18" charset="0"/>
              </a:rPr>
              <a:t> </a:t>
            </a:r>
            <a:r>
              <a:rPr lang="ru-RU" sz="2000" dirty="0" smtClean="0">
                <a:latin typeface="Bookman Old Style" pitchFamily="18" charset="0"/>
              </a:rPr>
              <a:t>0</a:t>
            </a:r>
            <a:r>
              <a:rPr lang="en-US" sz="2000" dirty="0" smtClean="0">
                <a:latin typeface="Bookman Old Style" pitchFamily="18" charset="0"/>
              </a:rPr>
              <a:t>6</a:t>
            </a:r>
            <a:r>
              <a:rPr lang="ru-RU" sz="2000" dirty="0" smtClean="0">
                <a:latin typeface="Bookman Old Style" pitchFamily="18" charset="0"/>
              </a:rPr>
              <a:t>.</a:t>
            </a:r>
            <a:r>
              <a:rPr lang="en-US" sz="2000" dirty="0" smtClean="0">
                <a:latin typeface="Bookman Old Style" pitchFamily="18" charset="0"/>
              </a:rPr>
              <a:t>09</a:t>
            </a:r>
            <a:r>
              <a:rPr lang="ru-RU" sz="2000" dirty="0" smtClean="0">
                <a:latin typeface="Bookman Old Style" pitchFamily="18" charset="0"/>
              </a:rPr>
              <a:t>.201</a:t>
            </a:r>
            <a:r>
              <a:rPr lang="en-US" sz="2000" dirty="0" smtClean="0">
                <a:latin typeface="Bookman Old Style" pitchFamily="18" charset="0"/>
              </a:rPr>
              <a:t>8</a:t>
            </a:r>
            <a:endParaRPr lang="ru-RU" sz="20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Повестка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lvl="0"/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pPr lvl="0"/>
            <a:r>
              <a:rPr lang="ru-RU" sz="2400" dirty="0"/>
              <a:t>Основные изменения в области информационной </a:t>
            </a:r>
            <a:r>
              <a:rPr lang="ru-RU" sz="2400" dirty="0" smtClean="0"/>
              <a:t>безопасности</a:t>
            </a:r>
            <a:r>
              <a:rPr lang="en-US" sz="2400" dirty="0"/>
              <a:t>.</a:t>
            </a:r>
            <a:endParaRPr lang="en-US" sz="2400" dirty="0" smtClean="0"/>
          </a:p>
          <a:p>
            <a:pPr lvl="0"/>
            <a:r>
              <a:rPr lang="ru-RU" sz="2400" dirty="0"/>
              <a:t>Программное обеспечение для образовательных организаций.</a:t>
            </a:r>
          </a:p>
          <a:p>
            <a:pPr lvl="0"/>
            <a:r>
              <a:rPr lang="ru-RU" sz="2400" dirty="0"/>
              <a:t>Рекомендации </a:t>
            </a:r>
            <a:r>
              <a:rPr lang="ru-RU" sz="2400" dirty="0" err="1"/>
              <a:t>Роскомнадзора</a:t>
            </a:r>
            <a:r>
              <a:rPr lang="ru-RU" sz="2400" dirty="0"/>
              <a:t>, сайты образовательных организаций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/>
              <a:t>Подготовка УИК к выборам губернатора Тюменской области.</a:t>
            </a:r>
          </a:p>
          <a:p>
            <a:r>
              <a:rPr lang="ru-RU" sz="2400" dirty="0"/>
              <a:t>Проверка СКФ, порядок проведения ежеквартальной проверки.</a:t>
            </a:r>
          </a:p>
          <a:p>
            <a:r>
              <a:rPr lang="ru-RU" sz="2400" dirty="0"/>
              <a:t>Развитие компьютерного спорта и другие перспективные направления</a:t>
            </a:r>
          </a:p>
          <a:p>
            <a:pPr lvl="0"/>
            <a:endParaRPr lang="en-US" sz="2400" dirty="0" smtClean="0"/>
          </a:p>
          <a:p>
            <a:pPr lvl="0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/>
              <a:t>Основные изменения в области информационной безопасности</a:t>
            </a:r>
            <a:r>
              <a:rPr lang="en-US" sz="3200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lvl="0"/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marL="0" lvl="0" indent="0" algn="ctr">
              <a:buNone/>
            </a:pPr>
            <a:endParaRPr lang="en-US" sz="2400" dirty="0" smtClean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 algn="ctr">
              <a:buNone/>
            </a:pPr>
            <a:r>
              <a:rPr lang="ru-RU" dirty="0" err="1" smtClean="0"/>
              <a:t>Шутенко</a:t>
            </a:r>
            <a:r>
              <a:rPr lang="ru-RU" dirty="0" smtClean="0"/>
              <a:t> </a:t>
            </a:r>
            <a:r>
              <a:rPr lang="ru-RU" dirty="0"/>
              <a:t>Александр Викторович</a:t>
            </a:r>
            <a:endParaRPr lang="en-US" dirty="0" smtClean="0"/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marL="0" lvl="0" indent="0" algn="ctr">
              <a:buNone/>
            </a:pPr>
            <a:r>
              <a:rPr lang="ru-RU" sz="2400" dirty="0" smtClean="0"/>
              <a:t>Заместитель </a:t>
            </a:r>
            <a:r>
              <a:rPr lang="ru-RU" sz="2400" dirty="0"/>
              <a:t>начальника отдела технической защиты информации ООО «СЦСО «Надежда</a:t>
            </a:r>
            <a:r>
              <a:rPr lang="ru-RU" sz="2400" dirty="0" smtClean="0"/>
              <a:t>»</a:t>
            </a:r>
            <a:endParaRPr lang="en-US" sz="24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84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Autofit/>
          </a:bodyPr>
          <a:lstStyle/>
          <a:p>
            <a:pPr lvl="0"/>
            <a:r>
              <a:rPr lang="ru-RU" sz="2900" dirty="0"/>
              <a:t>Программное обеспечение для образовательных организаций.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lvl="0"/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 algn="ctr">
              <a:buNone/>
            </a:pPr>
            <a:endParaRPr lang="en-US" dirty="0" smtClean="0"/>
          </a:p>
          <a:p>
            <a:pPr marL="0" lvl="0" indent="0" algn="ctr">
              <a:buNone/>
            </a:pPr>
            <a:r>
              <a:rPr lang="ru-RU" dirty="0" smtClean="0"/>
              <a:t>Кондрашов </a:t>
            </a:r>
            <a:r>
              <a:rPr lang="ru-RU" dirty="0"/>
              <a:t>Андрей Андреевич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marL="0" lvl="0" indent="0" algn="ctr">
              <a:buNone/>
            </a:pPr>
            <a:r>
              <a:rPr lang="ru-RU" sz="2400" dirty="0"/>
              <a:t>Менеджер по работе с образовательными </a:t>
            </a:r>
            <a:r>
              <a:rPr lang="ru-RU" sz="2400" dirty="0" smtClean="0"/>
              <a:t>организациями</a:t>
            </a:r>
            <a:endParaRPr lang="en-US" sz="2400" dirty="0" smtClean="0"/>
          </a:p>
          <a:p>
            <a:pPr marL="0" lvl="0" indent="0" algn="ctr">
              <a:buNone/>
            </a:pPr>
            <a:r>
              <a:rPr lang="ru-RU" sz="2400" dirty="0"/>
              <a:t>ИП Клевцова А.И. (товарный знак «АСП»)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Autofit/>
          </a:bodyPr>
          <a:lstStyle/>
          <a:p>
            <a:pPr lvl="0"/>
            <a:r>
              <a:rPr lang="en-US" sz="2900" dirty="0" err="1" smtClean="0"/>
              <a:t>VipNet</a:t>
            </a:r>
            <a:r>
              <a:rPr lang="en-US" sz="2900" dirty="0" smtClean="0"/>
              <a:t> </a:t>
            </a:r>
            <a:r>
              <a:rPr lang="ru-RU" sz="2900" dirty="0" smtClean="0"/>
              <a:t>обновление и типовые ошибки</a:t>
            </a:r>
            <a:endParaRPr lang="ru-RU" sz="2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lvl="0"/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dirty="0" err="1"/>
              <a:t>Нурулин</a:t>
            </a:r>
            <a:r>
              <a:rPr lang="ru-RU" dirty="0"/>
              <a:t> Андрей </a:t>
            </a:r>
            <a:r>
              <a:rPr lang="ru-RU" dirty="0" err="1"/>
              <a:t>Салихзянович</a:t>
            </a:r>
            <a:endParaRPr lang="ru-RU" dirty="0"/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lvl="0"/>
            <a:endParaRPr lang="ru-RU" sz="2400" dirty="0" smtClean="0"/>
          </a:p>
          <a:p>
            <a:pPr lvl="0"/>
            <a:endParaRPr lang="ru-RU" sz="2400" dirty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55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Рекомендации </a:t>
            </a:r>
            <a:r>
              <a:rPr lang="ru-RU" sz="2800" dirty="0" err="1"/>
              <a:t>роскомнадзора</a:t>
            </a:r>
            <a:r>
              <a:rPr lang="ru-RU" sz="2800" dirty="0"/>
              <a:t>, сайты образовательных организаций, развитие новых направлений.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en-US" sz="2400" dirty="0" smtClean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>
              <a:buNone/>
            </a:pP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75928" y="2348880"/>
            <a:ext cx="844562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ru-RU" sz="2400" dirty="0" smtClean="0"/>
              <a:t>Убрать материалы  (фото и текст) с персональными данными детей.</a:t>
            </a:r>
          </a:p>
          <a:p>
            <a:r>
              <a:rPr lang="ru-RU" sz="2400" dirty="0">
                <a:hlinkClick r:id="rId2"/>
              </a:rPr>
              <a:t>Политика конфиденциальности персональных </a:t>
            </a:r>
            <a:r>
              <a:rPr lang="ru-RU" sz="2400" dirty="0" smtClean="0">
                <a:hlinkClick r:id="rId2"/>
              </a:rPr>
              <a:t>данных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Напоминание о предстоящей проверке сайтов в сентябре.</a:t>
            </a:r>
          </a:p>
          <a:p>
            <a:r>
              <a:rPr lang="ru-RU" sz="2400" dirty="0" smtClean="0"/>
              <a:t>Консультации – во время консультаций, во время проверки – проверка!</a:t>
            </a:r>
          </a:p>
          <a:p>
            <a:endParaRPr lang="en-US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08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Подготовка УИК к выборам губернатора Тюменской области.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04864"/>
            <a:ext cx="8445624" cy="338437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en-US" sz="2400" dirty="0" smtClean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>
              <a:buNone/>
            </a:pP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75928" y="2348880"/>
            <a:ext cx="844562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ru-RU" sz="2400" dirty="0" smtClean="0"/>
              <a:t>Обеспечить качественный доступ к сети Интернет.</a:t>
            </a:r>
          </a:p>
          <a:p>
            <a:r>
              <a:rPr lang="ru-RU" sz="2400" dirty="0" smtClean="0"/>
              <a:t>Исключить анонимный доступ к </a:t>
            </a:r>
            <a:r>
              <a:rPr lang="en-US" sz="2400" dirty="0" err="1" smtClean="0"/>
              <a:t>wi-fi</a:t>
            </a:r>
            <a:r>
              <a:rPr lang="en-US" sz="2400" dirty="0" smtClean="0"/>
              <a:t> </a:t>
            </a:r>
            <a:r>
              <a:rPr lang="ru-RU" sz="2400" dirty="0" smtClean="0"/>
              <a:t>сетям.</a:t>
            </a:r>
          </a:p>
          <a:p>
            <a:endParaRPr lang="ru-RU" sz="2400" dirty="0" smtClean="0"/>
          </a:p>
          <a:p>
            <a:endParaRPr lang="en-US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83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Проверка СКФ, порядок проведения ежеквартальной проверки.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en-US" sz="2400" dirty="0" smtClean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>
              <a:buNone/>
            </a:pP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75928" y="1700808"/>
            <a:ext cx="8445624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ru-RU" sz="2400" dirty="0" smtClean="0"/>
              <a:t>Заполнить анкету на портале</a:t>
            </a:r>
          </a:p>
          <a:p>
            <a:r>
              <a:rPr lang="ru-RU" sz="2400" dirty="0" smtClean="0"/>
              <a:t>Подготовить документы</a:t>
            </a:r>
          </a:p>
          <a:p>
            <a:r>
              <a:rPr lang="ru-RU" sz="2400" dirty="0" smtClean="0"/>
              <a:t>Выездная проверка, согласно графика</a:t>
            </a:r>
          </a:p>
          <a:p>
            <a:r>
              <a:rPr lang="ru-RU" sz="2400" dirty="0"/>
              <a:t>Заблаговременно </a:t>
            </a:r>
            <a:r>
              <a:rPr lang="ru-RU" sz="2400" dirty="0" smtClean="0"/>
              <a:t>включить все оборудование для проверки</a:t>
            </a:r>
          </a:p>
          <a:p>
            <a:r>
              <a:rPr lang="ru-RU" sz="2400" dirty="0" smtClean="0"/>
              <a:t>Белые списки.</a:t>
            </a:r>
          </a:p>
          <a:p>
            <a:endParaRPr lang="en-US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70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Развитие компьютерного спорта и другие перспективные направления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45624" cy="576064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en-US" sz="2400" dirty="0" smtClean="0"/>
          </a:p>
          <a:p>
            <a:pPr marL="0" lvl="0" indent="0" algn="ctr">
              <a:buNone/>
            </a:pPr>
            <a:endParaRPr lang="en-US" sz="2400" dirty="0"/>
          </a:p>
          <a:p>
            <a:pPr marL="0" lvl="0" indent="0">
              <a:buNone/>
            </a:pP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75928" y="1988840"/>
            <a:ext cx="8445624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7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ru-RU" sz="2400" dirty="0" smtClean="0"/>
              <a:t>Обработка анкет 9-11 классов (направленных на развитие компьютерного)</a:t>
            </a:r>
          </a:p>
          <a:p>
            <a:r>
              <a:rPr lang="ru-RU" sz="2400" dirty="0" smtClean="0"/>
              <a:t>Принимаются предложения для участия в развитии</a:t>
            </a:r>
          </a:p>
          <a:p>
            <a:r>
              <a:rPr lang="ru-RU" sz="2400" dirty="0" smtClean="0"/>
              <a:t>Тестирование сервиса </a:t>
            </a:r>
            <a:r>
              <a:rPr lang="ru-RU" sz="2400" dirty="0" err="1" smtClean="0"/>
              <a:t>видеоконференц</a:t>
            </a:r>
            <a:r>
              <a:rPr lang="ru-RU" sz="2400" dirty="0" smtClean="0"/>
              <a:t> связи. (переход на </a:t>
            </a:r>
            <a:r>
              <a:rPr lang="en-US" sz="2400" dirty="0" smtClean="0"/>
              <a:t>web-</a:t>
            </a:r>
            <a:r>
              <a:rPr lang="en-US" sz="2400" dirty="0" err="1" smtClean="0"/>
              <a:t>rtc</a:t>
            </a:r>
            <a:r>
              <a:rPr lang="ru-RU" sz="2400" dirty="0" smtClean="0"/>
              <a:t>)</a:t>
            </a:r>
            <a:endParaRPr lang="en-US" sz="2400" dirty="0" smtClean="0"/>
          </a:p>
          <a:p>
            <a:r>
              <a:rPr lang="ru-RU" sz="2400" dirty="0" smtClean="0"/>
              <a:t>Программные и технические средства дополненной реальности.</a:t>
            </a:r>
            <a:endParaRPr lang="en-US" sz="2400" dirty="0" smtClean="0"/>
          </a:p>
          <a:p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en-US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591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241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Заседание РМЦ «Информатизация образования»     «Нижневартовск. Образование.  Движение вперед!»       06.09.2018</vt:lpstr>
      <vt:lpstr>Повестка</vt:lpstr>
      <vt:lpstr>Основные изменения в области информационной безопасности.</vt:lpstr>
      <vt:lpstr>Программное обеспечение для образовательных организаций.</vt:lpstr>
      <vt:lpstr>VipNet обновление и типовые ошибки</vt:lpstr>
      <vt:lpstr>Рекомендации роскомнадзора, сайты образовательных организаций, развитие новых направлений.</vt:lpstr>
      <vt:lpstr>Подготовка УИК к выборам губернатора Тюменской области.</vt:lpstr>
      <vt:lpstr>Проверка СКФ, порядок проведения ежеквартальной проверки.</vt:lpstr>
      <vt:lpstr>Развитие компьютерного спорта и другие перспективные направления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РМЦ «Информатизация образования»  Организация работы по ограничению доступа обучающихся образовательных организаций  к ресурсам сети Интернет, содержащим информацию, не совместимую с задачами образования.   Особенности проведения мониторинга оснащенности общеобразовательных организаций оборудованием в соответствии с современными требованиями.</dc:title>
  <dc:creator>Chausova_EV</dc:creator>
  <cp:lastModifiedBy>admin</cp:lastModifiedBy>
  <cp:revision>56</cp:revision>
  <dcterms:created xsi:type="dcterms:W3CDTF">2014-11-13T04:30:51Z</dcterms:created>
  <dcterms:modified xsi:type="dcterms:W3CDTF">2018-09-06T08:35:24Z</dcterms:modified>
</cp:coreProperties>
</file>